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74C8FC-3C5B-4AC3-89D8-FDCA436777C7}" v="24" dt="2025-03-06T06:31:57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0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" userId="36c5b73e-58a9-45e0-b191-7481baa14d1c" providerId="ADAL" clId="{B274C8FC-3C5B-4AC3-89D8-FDCA436777C7}"/>
    <pc:docChg chg="delSld modSld">
      <pc:chgData name="Andrew" userId="36c5b73e-58a9-45e0-b191-7481baa14d1c" providerId="ADAL" clId="{B274C8FC-3C5B-4AC3-89D8-FDCA436777C7}" dt="2025-03-06T06:32:15.003" v="24" actId="47"/>
      <pc:docMkLst>
        <pc:docMk/>
      </pc:docMkLst>
      <pc:sldChg chg="setBg">
        <pc:chgData name="Andrew" userId="36c5b73e-58a9-45e0-b191-7481baa14d1c" providerId="ADAL" clId="{B274C8FC-3C5B-4AC3-89D8-FDCA436777C7}" dt="2025-03-06T06:27:40.099" v="1"/>
        <pc:sldMkLst>
          <pc:docMk/>
          <pc:sldMk cId="97292147" sldId="256"/>
        </pc:sldMkLst>
      </pc:sldChg>
      <pc:sldChg chg="setBg">
        <pc:chgData name="Andrew" userId="36c5b73e-58a9-45e0-b191-7481baa14d1c" providerId="ADAL" clId="{B274C8FC-3C5B-4AC3-89D8-FDCA436777C7}" dt="2025-03-06T06:28:48.644" v="3"/>
        <pc:sldMkLst>
          <pc:docMk/>
          <pc:sldMk cId="3048602375" sldId="257"/>
        </pc:sldMkLst>
      </pc:sldChg>
      <pc:sldChg chg="setBg">
        <pc:chgData name="Andrew" userId="36c5b73e-58a9-45e0-b191-7481baa14d1c" providerId="ADAL" clId="{B274C8FC-3C5B-4AC3-89D8-FDCA436777C7}" dt="2025-03-06T06:29:06.828" v="5"/>
        <pc:sldMkLst>
          <pc:docMk/>
          <pc:sldMk cId="3310376442" sldId="258"/>
        </pc:sldMkLst>
      </pc:sldChg>
      <pc:sldChg chg="setBg">
        <pc:chgData name="Andrew" userId="36c5b73e-58a9-45e0-b191-7481baa14d1c" providerId="ADAL" clId="{B274C8FC-3C5B-4AC3-89D8-FDCA436777C7}" dt="2025-03-06T06:30:15.298" v="11"/>
        <pc:sldMkLst>
          <pc:docMk/>
          <pc:sldMk cId="1806483812" sldId="259"/>
        </pc:sldMkLst>
      </pc:sldChg>
      <pc:sldChg chg="setBg">
        <pc:chgData name="Andrew" userId="36c5b73e-58a9-45e0-b191-7481baa14d1c" providerId="ADAL" clId="{B274C8FC-3C5B-4AC3-89D8-FDCA436777C7}" dt="2025-03-06T06:30:31.419" v="13"/>
        <pc:sldMkLst>
          <pc:docMk/>
          <pc:sldMk cId="2627285058" sldId="260"/>
        </pc:sldMkLst>
      </pc:sldChg>
      <pc:sldChg chg="setBg">
        <pc:chgData name="Andrew" userId="36c5b73e-58a9-45e0-b191-7481baa14d1c" providerId="ADAL" clId="{B274C8FC-3C5B-4AC3-89D8-FDCA436777C7}" dt="2025-03-06T06:30:43.187" v="15"/>
        <pc:sldMkLst>
          <pc:docMk/>
          <pc:sldMk cId="3848526216" sldId="261"/>
        </pc:sldMkLst>
      </pc:sldChg>
      <pc:sldChg chg="setBg">
        <pc:chgData name="Andrew" userId="36c5b73e-58a9-45e0-b191-7481baa14d1c" providerId="ADAL" clId="{B274C8FC-3C5B-4AC3-89D8-FDCA436777C7}" dt="2025-03-06T06:31:47.949" v="21"/>
        <pc:sldMkLst>
          <pc:docMk/>
          <pc:sldMk cId="4258345784" sldId="262"/>
        </pc:sldMkLst>
      </pc:sldChg>
      <pc:sldChg chg="setBg">
        <pc:chgData name="Andrew" userId="36c5b73e-58a9-45e0-b191-7481baa14d1c" providerId="ADAL" clId="{B274C8FC-3C5B-4AC3-89D8-FDCA436777C7}" dt="2025-03-06T06:30:56.049" v="17"/>
        <pc:sldMkLst>
          <pc:docMk/>
          <pc:sldMk cId="2852121744" sldId="263"/>
        </pc:sldMkLst>
      </pc:sldChg>
      <pc:sldChg chg="setBg">
        <pc:chgData name="Andrew" userId="36c5b73e-58a9-45e0-b191-7481baa14d1c" providerId="ADAL" clId="{B274C8FC-3C5B-4AC3-89D8-FDCA436777C7}" dt="2025-03-06T06:31:57.357" v="23"/>
        <pc:sldMkLst>
          <pc:docMk/>
          <pc:sldMk cId="1085843882" sldId="264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1313609487" sldId="265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2064040486" sldId="266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12718192" sldId="267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3051917812" sldId="268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3724138007" sldId="269"/>
        </pc:sldMkLst>
      </pc:sldChg>
      <pc:sldChg chg="del">
        <pc:chgData name="Andrew" userId="36c5b73e-58a9-45e0-b191-7481baa14d1c" providerId="ADAL" clId="{B274C8FC-3C5B-4AC3-89D8-FDCA436777C7}" dt="2025-03-06T06:32:15.003" v="24" actId="47"/>
        <pc:sldMkLst>
          <pc:docMk/>
          <pc:sldMk cId="790195849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DA50-B932-B46E-A880-64C6A51F5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0F7DC-AC13-5D3F-11AE-584F8F29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D021A-B9D5-3C51-EA18-FF61D7FB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2842-6064-EB6C-7CE3-629EF23E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CE7E2-5618-88F4-8065-5650C2DC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71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47D-96C0-2C85-0FF6-5D4B6934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B11D1-CEC4-058C-C9E6-33DE0571E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03E3-1539-844B-338B-7AFDA52F4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8458-CCDF-CF9B-26D8-A7967283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2D212-F12C-7E1A-3A30-3284F47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03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6F15B-CBA4-CA43-162E-2F7F119800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DB329-8C04-DA3C-C6B9-B97694A71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711CA-37E2-9CE3-B484-1F3C01F7A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88BD-DA8B-502A-FD68-32EB071F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77731-BEDB-31BF-CEB9-F2189040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30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3F85-1D5D-4C6E-1618-0B167AF7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B7C3-36D6-2BDC-002B-E7A7A7C6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EE2BF-735E-ADFC-2375-C14B5B30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C56D-3DA3-3F80-67E6-2F3A5C58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B235-BCDA-8B2C-B026-F8F8DEF1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21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EEE0-1816-D2EA-D94C-09A547B68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AC28E-66E9-5D9B-BB84-B867AAD58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A6EA-2EF2-681E-709A-BE229F9A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AE40-D5FB-B8D7-26B2-AE00F123B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21C1-89D9-96E5-C3C2-FBD0D439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8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C3D6-C704-D8E8-F25D-3178AC17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FDD1-F8BF-718A-AC19-8E8C602B3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8AB5-3471-C23C-762B-8FA51D532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414F-A73D-6A04-1C0A-466AC79A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B7BB3-B17F-F9A8-A8B5-57895B06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19867-9601-E762-D720-A4A3361D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0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2885-6460-8453-90F8-84E7B78A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0494E-A44D-4A4C-B95D-0F528BDE6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98AF6-32DF-CDB5-C94D-DA8785C46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EB7F65-6BE3-FED5-90F8-5C6CF701D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93CA1-58F1-108F-661B-0564C242B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1B79D-779A-2375-0373-FBF916B9F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F1538-A22B-7B57-41F5-5F5D4C0E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91A38-60AA-B7BF-707A-87245D68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84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9997-7B8F-F8B9-95D3-562EA4A4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93160-C658-2A7D-DCC1-39632896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581E9-EDFA-91D6-EFB6-D4256B67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02A28-AA14-B9A3-2476-A81D5745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805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C6991-845C-2D32-4662-E0746FA1B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48F53-921F-78E0-3FD1-84768A4D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C8D1F-3EA8-8867-E950-8E91D2DE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93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2250-42BD-2901-E9A4-4941B9DBE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7B094-0DDD-4605-E8FB-DA8AA1DBF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6380A-08DC-46E5-8815-FB30E4CE4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5F556-714F-2B41-781D-59C93DED4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7DFAE-47BB-0357-99A0-D0CA38A9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AFB9F-6388-C4E9-195B-ECA81087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85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3C6D-9524-ABA3-1B10-029759DE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CA458-CB8D-5B95-F97B-04FA8298D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07A28-A72B-9DFD-879B-6248F4595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C09C-966D-32B1-AC84-EDBCF97C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C4ACD-D62D-0A65-3DB0-DAE8959C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1BE2D-1925-CC0B-D681-73FDE941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34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29C1D-0F33-7858-E80F-EFB632E8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64AF9-3B2D-62D4-A377-C3BF7946D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C4604-1D71-6E19-0516-BC47C2FEA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73B79E-D16A-4EAD-86FB-D68DED5FDDD1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8FE64-6BD7-C7B1-2A73-0199DCDF4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67D1F-D75A-213B-E4CE-C30FE9E43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27847-02A7-46D6-BDB8-F7D6061115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29A91-57D5-51B4-3C2C-2523BD71C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60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2AD89-9D59-4E37-14E1-68F89D5A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37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AED73-F0A8-DF0F-CB68-48BD3BF68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48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F8C15-CC6B-B8A1-15E2-E803932E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285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D5F646-635D-EAFF-FCB5-BCFB6394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5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D4D71-4FA6-D75C-C79D-2DA86A02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1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79386-6B8C-238E-C0B5-EDE10F71C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4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93AFB3-271F-A554-5C2A-83AA1FCD4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84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</dc:creator>
  <cp:lastModifiedBy>Andrew</cp:lastModifiedBy>
  <cp:revision>1</cp:revision>
  <dcterms:created xsi:type="dcterms:W3CDTF">2025-03-04T12:04:59Z</dcterms:created>
  <dcterms:modified xsi:type="dcterms:W3CDTF">2025-03-06T06:32:16Z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2025-03-04T12:12:12Z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487ce453-c0ea-4ef9-bdab-51265cb921b1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